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46E345C-A2B2-48CD-93B8-DD3C00B3B5C5}">
  <a:tblStyle styleId="{846E345C-A2B2-48CD-93B8-DD3C00B3B5C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3" Type="http://schemas.openxmlformats.org/officeDocument/2006/relationships/presProps" Target="presProps.xml"/><Relationship Id="rId7" Type="http://schemas.openxmlformats.org/officeDocument/2006/relationships/slide" Target="slides/slide1.xml"/><Relationship Id="rId2" Type="http://schemas.openxmlformats.org/officeDocument/2006/relationships/viewProps" Target="viewProps.xml"/><Relationship Id="rId1" Type="http://schemas.openxmlformats.org/officeDocument/2006/relationships/theme" Target="theme/theme2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3.xml"/><Relationship Id="rId5" Type="http://schemas.openxmlformats.org/officeDocument/2006/relationships/slideMaster" Target="slideMasters/slideMaster1.xml"/><Relationship Id="rId10" Type="http://schemas.openxmlformats.org/officeDocument/2006/relationships/customXml" Target="../customXml/item2.xml"/><Relationship Id="rId4" Type="http://schemas.openxmlformats.org/officeDocument/2006/relationships/tableStyles" Target="tableStyles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03ebe00cd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03ebe00cd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youtube.com/watch?v=ob0mkXmDKP0&amp;t=3200s" TargetMode="External"/><Relationship Id="rId4" Type="http://schemas.openxmlformats.org/officeDocument/2006/relationships/hyperlink" Target="https://millercenter.org/sites/default/files/2021-09/civic_health_index_2021.pdf" TargetMode="External"/><Relationship Id="rId5" Type="http://schemas.openxmlformats.org/officeDocument/2006/relationships/hyperlink" Target="https://youtu.be/ob0mkXmDKP0" TargetMode="External"/><Relationship Id="rId6" Type="http://schemas.openxmlformats.org/officeDocument/2006/relationships/hyperlink" Target="https://millercenter.org/sites/default/files/2021-09/civic_health_index_2021.pdf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1130575" y="28859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{846E345C-A2B2-48CD-93B8-DD3C00B3B5C5}</a:tableStyleId>
              </a:tblPr>
              <a:tblGrid>
                <a:gridCol w="2267500"/>
                <a:gridCol w="2267500"/>
                <a:gridCol w="2267500"/>
              </a:tblGrid>
              <a:tr h="151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sng">
                          <a:solidFill>
                            <a:schemeClr val="hlink"/>
                          </a:solidFill>
                          <a:hlinkClick r:id="rId3"/>
                        </a:rPr>
                        <a:t>Video Clip - Speechwriter Mary Kate Cary on Informed Citizens &amp; Social Media</a:t>
                      </a:r>
                      <a:r>
                        <a:rPr lang="en"/>
                        <a:t> (watch </a:t>
                      </a:r>
                      <a:r>
                        <a:rPr lang="en"/>
                        <a:t>until 56:04)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sng">
                          <a:solidFill>
                            <a:schemeClr val="hlink"/>
                          </a:solidFill>
                          <a:hlinkClick r:id="rId4"/>
                        </a:rPr>
                        <a:t>Civic Health Index - Fake News Reporting (Page 26)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sng">
                          <a:solidFill>
                            <a:schemeClr val="hlink"/>
                          </a:solidFill>
                          <a:hlinkClick r:id="rId5"/>
                        </a:rPr>
                        <a:t>Revisit Larry Sabato’s Comments on facts and opinions</a:t>
                      </a:r>
                      <a:r>
                        <a:rPr lang="en"/>
                        <a:t> 1:08:29 - 1:10 55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151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sng">
                          <a:solidFill>
                            <a:schemeClr val="hlink"/>
                          </a:solidFill>
                          <a:hlinkClick r:id="rId6"/>
                        </a:rPr>
                        <a:t>Civic Health Index - Where People Get News in the US </a:t>
                      </a:r>
                      <a:r>
                        <a:rPr lang="en"/>
                        <a:t>(Page 23 -25)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Choice Board - Being Informed as a Citizen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151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526C19D6CEB842BAE52E382A9837FB" ma:contentTypeVersion="10" ma:contentTypeDescription="Create a new document." ma:contentTypeScope="" ma:versionID="51f5209d560fdc4e441e96545263e97f">
  <xsd:schema xmlns:xsd="http://www.w3.org/2001/XMLSchema" xmlns:xs="http://www.w3.org/2001/XMLSchema" xmlns:p="http://schemas.microsoft.com/office/2006/metadata/properties" xmlns:ns2="df3412ef-948d-46d4-8bd7-a2ed407af709" xmlns:ns3="0a4b1ca4-3d96-49b5-a972-3784b7409a50" targetNamespace="http://schemas.microsoft.com/office/2006/metadata/properties" ma:root="true" ma:fieldsID="b6f657ccddcecd9aff29db01f300dd7e" ns2:_="" ns3:_="">
    <xsd:import namespace="df3412ef-948d-46d4-8bd7-a2ed407af709"/>
    <xsd:import namespace="0a4b1ca4-3d96-49b5-a972-3784b7409a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412ef-948d-46d4-8bd7-a2ed407af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038b50-52dc-447d-ac2e-a29bd036c4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b1ca4-3d96-49b5-a972-3784b7409a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d5e4f40-e94b-4d8a-a6fa-e31f62c6e814}" ma:internalName="TaxCatchAll" ma:showField="CatchAllData" ma:web="0a4b1ca4-3d96-49b5-a972-3784b7409a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3412ef-948d-46d4-8bd7-a2ed407af709">
      <Terms xmlns="http://schemas.microsoft.com/office/infopath/2007/PartnerControls"/>
    </lcf76f155ced4ddcb4097134ff3c332f>
    <TaxCatchAll xmlns="0a4b1ca4-3d96-49b5-a972-3784b7409a50" xsi:nil="true"/>
  </documentManagement>
</p:properties>
</file>

<file path=customXml/itemProps1.xml><?xml version="1.0" encoding="utf-8"?>
<ds:datastoreItem xmlns:ds="http://schemas.openxmlformats.org/officeDocument/2006/customXml" ds:itemID="{3AB00EF6-3C44-4B1D-ABF2-781EFE4702A9}"/>
</file>

<file path=customXml/itemProps2.xml><?xml version="1.0" encoding="utf-8"?>
<ds:datastoreItem xmlns:ds="http://schemas.openxmlformats.org/officeDocument/2006/customXml" ds:itemID="{BFF27A02-D81C-406E-BC67-EBB29B8C58AD}"/>
</file>

<file path=customXml/itemProps3.xml><?xml version="1.0" encoding="utf-8"?>
<ds:datastoreItem xmlns:ds="http://schemas.openxmlformats.org/officeDocument/2006/customXml" ds:itemID="{03298067-4B87-4475-BF35-CFB72BA74F8F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0x010100D3526C19D6CEB842BAE52E382A9837FB</vt:lpwstr>
  </property>
</Properties>
</file>